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EB2E0-20CF-7140-24E0-9E7495E88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FCA3EB-D3D7-96A0-8773-FCBFDD9DB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C9980-5E29-5571-D61F-CD898DC1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5211E-8B00-E181-9321-C794CCCD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A7B01-B97A-13C9-3746-9C562796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74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E2181-3B8A-1865-7459-45A9A6CA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946EE2-03ED-D0A1-F875-85F244F80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6BA7F-C2D9-1472-2E73-4654F730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4C4FB-B346-EA59-339A-ACFE58CB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0BC868-8A76-291F-E0B0-2EEE32EE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74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99AB97-FBF8-E7BF-B411-5B6AF0148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CC40C3-6462-B173-003A-EA88B9D9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72222-03AD-4C15-C4C2-5ECF4201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D0AA44-7626-89A8-0963-FBEBDB73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465DB-FE2C-69D5-896D-53483024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85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0F807-FAA2-15AD-A623-171BB7E1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45DB1-9FD7-8C09-2409-A8558902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C79D0-AF53-20D7-1F9C-8DCB7EBD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A4A5C6-4787-FC2D-40A6-B3B7A41C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C8FEA-326F-C4BF-1B6D-D084CC48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5C03A-2F6D-610D-42AB-A8D2F7C9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191BA7-D26D-C195-971F-77A17F56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C3B04-2140-F329-CCFE-339D5D20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9819F0-87D2-8813-6094-66241C56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C3009-D598-E3BB-7977-C8AE04A5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BF02F-9595-8238-4628-6E97070A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0C49D-CA2C-81F9-4BB2-2509D2EE1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6EE03-4F84-1255-39BD-4CCEE249F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4743AE-A287-16D8-02A2-26122598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20C879-D743-4330-DEF0-8E3DD4CC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8B21FE-A2A9-7185-85EB-4F9BBD75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59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0D544-4B1D-90C0-7F96-AA3A58CA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1AA1E-3AD1-C811-F5E5-D9556C90E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EDD8F3-3802-DAF8-4FF9-ACCB753C0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219CFD-CBD5-1EBC-4B10-8DBD93CA0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84445-CBA6-AFC4-C7A2-C8FFF2DB8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1EF69A-0385-012C-60F7-14E87ACF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AD995-10FA-AAC9-4FFA-C40D4088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CA9558-94BA-2557-CDBB-AD2E5226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42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A910-9DC3-927F-40F6-98ADE9F7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DC67B9-B6D8-307E-AED7-F9FD7807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EC7358-3943-9C14-9867-F3D6B97F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70AC89-B0D8-D17C-F8A4-11C25421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1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0C079-8796-F402-7D59-9ACE1494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D4D66E-E0FB-C8F3-812D-826D9CA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F0C5CA-AA9D-2E0A-4153-4E23CEA2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58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C8482-2EB9-84A5-9A5B-B0A5ED4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E370C2-80BC-4C4A-7A27-E0A7793D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4C96B1-9F49-D745-4464-DEA91129B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FC62C7-56CD-31EE-916E-DE7D8A5E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25B8E-B71A-E628-28D2-73B78558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24E83-9633-E21F-CE97-BE8BDAE5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68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52FD4-AA95-45B3-46EB-4E633572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54190E-FAEB-1B2F-3006-AF303F185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12FD06-AF0A-1959-5BA2-E067A04EE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06FDFF-8753-216D-9479-A0A2C952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CF836-4754-0E5B-9A04-A4CB8255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7BB1B-5155-A63B-7553-DC06E995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0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EFBFA2-2B16-17F0-664F-F1581B89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B740CE-3EAB-0800-EB1A-CBD50626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57A19-756F-F5DE-E658-8195B727E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0E37-86E8-4FAD-956E-35418BD5EF78}" type="datetimeFigureOut">
              <a:rPr lang="es-ES" smtClean="0"/>
              <a:t>24/01/2024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B6399E-AE19-744E-D0EB-259F3B461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D4C9C5-8813-D1F0-3706-829B4D19B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A85D-D24B-49E3-A708-55F6DE5A3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12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939BBF-C9BA-E3F6-013F-7F845F90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s-ES" sz="7200" dirty="0"/>
              <a:t>D-Light</a:t>
            </a:r>
            <a:br>
              <a:rPr lang="es-ES" sz="7200" dirty="0"/>
            </a:br>
            <a:r>
              <a:rPr lang="es-ES" sz="7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ERASMUS+ KA2 </a:t>
            </a:r>
            <a:r>
              <a:rPr lang="es-ES" sz="72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Partnership</a:t>
            </a:r>
            <a:r>
              <a:rPr lang="es-ES" sz="7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Project</a:t>
            </a:r>
            <a:endParaRPr lang="es-ES" sz="7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124F06-7A3A-E70B-5A53-6473CB60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3" y="51641"/>
            <a:ext cx="2123802" cy="1186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300B37-067B-C781-69E2-022BB11B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51" y="199102"/>
            <a:ext cx="4210785" cy="10393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8BBE8A-6A95-1D6D-F85A-BAC799E3A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01648C-3373-4824-3363-5A5124BD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 4: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 the date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49DB928-38E5-CE23-0D35-D124C15E3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341" y="1192591"/>
            <a:ext cx="4914142" cy="45332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72C0B1-13C0-9711-D053-D31E282C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AC6D82-442B-61FA-7C10-B6847974C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5FD725-BCA6-125A-9030-CDA91924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 5: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Puzzle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A11AF3-40E8-AAB2-1925-E3947EFE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3665" y="894454"/>
            <a:ext cx="3687763" cy="50690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2F2E30-5C32-CD7A-6A1B-31EC57EB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9DF1C5-4179-C375-EF3F-AB34C505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257D861-EB3F-B6C1-A096-8B416A48F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850" y="1332820"/>
            <a:ext cx="3947914" cy="4643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E6A686-50C8-3F50-BF22-B5973987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156" y="2261167"/>
            <a:ext cx="3007600" cy="23356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5FD725-BCA6-125A-9030-CDA91924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 6:</a:t>
            </a:r>
            <a:b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Supermarket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506654-4060-E6FE-A033-19346D23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CA2302-83B4-D00B-6EC1-D4E025F8D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E61AE-A488-1CB0-B6CD-72A196F6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 7: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Fishing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B62214-C7AB-52A6-C7E2-2DD102CA2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73171"/>
            <a:ext cx="7188199" cy="47082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A291DB-ECD3-14E2-8775-A8FD9EDE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9B43E2-5F2D-F3F2-6F80-8F566F21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6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3E7CC-5DE8-E4F4-B7AA-C3895CA9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 8: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ATM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8ACCCAC-3190-FFCB-E5EF-90E24C62F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596" y="1021016"/>
            <a:ext cx="6034832" cy="51076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77FD31-1063-EA90-DCD4-A002BE044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CD2C01-ACC4-3983-5946-9AB057860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A586A-E122-0E8F-B518-1E95654B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 9: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Identify the sounds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1B094E-F1E4-953E-B9DD-767E817BC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776" y="1495212"/>
            <a:ext cx="5478874" cy="49309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EF665D-F0EF-8624-BE19-4793AFDF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8B24A4-AAC1-7330-ABF2-81CB9E36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6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D8310-D3E4-A465-1862-0A498728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487CDA-9988-4029-5CB8-5F660F5F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3D05C5-2608-9CF0-F1F6-22185397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0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282F68-8616-D50E-DE7D-4C39ED62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Backend Platform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B364A6-BA69-9D99-C6CE-F4D29AEFF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732" y="1219201"/>
            <a:ext cx="8329940" cy="4789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8AEAA1-C0D2-6814-2E79-D9F3F57C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5231"/>
            <a:ext cx="10058400" cy="916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FD444D-644E-CA04-AB6B-3C32403F1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728" y="6172360"/>
            <a:ext cx="9830100" cy="5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0F6605-64F9-BFA1-4AC1-FABF9AE80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465" y="740418"/>
            <a:ext cx="5045222" cy="557483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437355-1247-ACF4-E033-4C89B87F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43"/>
            <a:ext cx="9633857" cy="8774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012457-A078-DE97-6B79-99801C912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63" y="6202496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1AD821-BE58-8282-6DA5-E01AF11D2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461" y="859972"/>
            <a:ext cx="4750662" cy="5308003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8BEBA8-5A87-E035-7B9E-842D9848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6378" cy="9687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B084E8-36B2-3439-A37C-3A1BCA7A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9" y="6236070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7" name="Freeform: Shape 23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24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5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81956-1EE6-4685-C1D9-F2197FA0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887" y="1283473"/>
            <a:ext cx="9503228" cy="5139098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solidFill>
                  <a:schemeClr val="tx2"/>
                </a:solidFill>
              </a:rPr>
              <a:t>We focus on the mental health of older adults.</a:t>
            </a:r>
          </a:p>
          <a:p>
            <a:pPr algn="just"/>
            <a:r>
              <a:rPr lang="en-US" sz="3600" dirty="0">
                <a:solidFill>
                  <a:schemeClr val="tx2"/>
                </a:solidFill>
              </a:rPr>
              <a:t>For this, it is necessary to address certain areas in order to design exercises for the users.</a:t>
            </a:r>
          </a:p>
          <a:p>
            <a:pPr algn="just"/>
            <a:r>
              <a:rPr lang="en-US" sz="3600" dirty="0">
                <a:solidFill>
                  <a:schemeClr val="tx2"/>
                </a:solidFill>
              </a:rPr>
              <a:t>It is also necessary for professionals to have a tool for optimal follow-up.</a:t>
            </a:r>
          </a:p>
          <a:p>
            <a:pPr algn="just"/>
            <a:r>
              <a:rPr lang="en-US" sz="3600" dirty="0">
                <a:solidFill>
                  <a:schemeClr val="tx2"/>
                </a:solidFill>
              </a:rPr>
              <a:t>A virtual reality application has been designed for this purpose.</a:t>
            </a:r>
            <a:endParaRPr lang="es-ES" sz="3600" dirty="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EBEF9C7-7B7B-D064-8A12-6584F41B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36" y="202603"/>
            <a:ext cx="9766728" cy="8895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3D22C2-1F10-8CA5-AD19-C9DC157C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6" y="6212706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90A91E-3AAD-B96F-8674-F6995F47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6C1BC84E-1EDB-C1D5-1C32-15C9D9B9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57DE91-280F-4F60-FC60-9A1C8E56B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87" y="696871"/>
            <a:ext cx="9766728" cy="8895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581822-6849-847C-E3D3-CAC209E7B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74" y="6300118"/>
            <a:ext cx="7883264" cy="4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D55276-09A6-9179-40F6-C867E06FE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9" r="1085" b="-1"/>
          <a:stretch/>
        </p:blipFill>
        <p:spPr>
          <a:xfrm>
            <a:off x="2357267" y="1048777"/>
            <a:ext cx="7477465" cy="49992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BE11D8-EB94-B825-FD15-03692BF6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4" y="90911"/>
            <a:ext cx="10516974" cy="9578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1E948F-C97B-FFF1-57C6-A633C82F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942F11-B21B-D8F5-93A4-E24281CA8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65757"/>
            <a:ext cx="10905066" cy="212648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86A83D-CD0B-6E0C-1D72-798981A3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462"/>
            <a:ext cx="12257779" cy="10984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606231-B6B8-7BE1-2B99-B267D935E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03" y="6203759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9A5FCC-DC35-FD7A-CD5A-AF609900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21D6B1-AEDD-D9A8-2BC5-77F345DD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37" y="0"/>
            <a:ext cx="12310633" cy="11212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77EA0F-83EA-8679-3FBB-FE59F6C1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03" y="6091308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D518D4-E57F-A2E9-C4EC-AF2F2205C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61729"/>
            <a:ext cx="10905066" cy="4934541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FE4757-48F3-DC6B-34D0-53AFA312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" y="-6596"/>
            <a:ext cx="12137101" cy="11054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2456A0-0113-9BCC-2DDC-27F5A822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03" y="6226410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CA789B-4CE0-3DFC-4725-1EAA60ED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 1: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 the objects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204203-2319-D7BB-2E7F-5D2DA0C27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828" y="932800"/>
            <a:ext cx="3756779" cy="49923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0BE655-D2A2-BB12-B03E-C15A55EB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EB062D-6033-8CAD-CAA3-E19F54478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8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8B2C86-6B8B-C0B0-7299-19ABAF02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 2: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Name the objects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1931B73-340A-28A5-F772-CAAADF3A2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1237" y="857878"/>
            <a:ext cx="4859420" cy="51422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07D7E5-FBB9-6BC5-6A16-6CB9BF3F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0"/>
            <a:ext cx="10636378" cy="968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AF386E-1278-168E-EF1F-326E93209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7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44A3B6-7E1E-8D2C-FBAE-E5D348EA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Exercise 3: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 the one out of place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AA8F3F6-8EC5-6B0D-64A1-B6846312E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2889" y="1100666"/>
            <a:ext cx="5370411" cy="49944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077656-B989-5852-CAE6-F1FAE077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" y="12182"/>
            <a:ext cx="10636378" cy="968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6B85C5-3B3D-0427-BA28-91711D5EE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" y="5949793"/>
            <a:ext cx="11475994" cy="6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4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C08078A172B947A5A107E5E299CA4B" ma:contentTypeVersion="18" ma:contentTypeDescription="Crear nuevo documento." ma:contentTypeScope="" ma:versionID="7659fd2086eeef7289da1d3c5634701a">
  <xsd:schema xmlns:xsd="http://www.w3.org/2001/XMLSchema" xmlns:xs="http://www.w3.org/2001/XMLSchema" xmlns:p="http://schemas.microsoft.com/office/2006/metadata/properties" xmlns:ns2="f2e5be4c-0cc9-478e-ae5e-2bc6982caeea" xmlns:ns3="f11191ce-3b7b-4c46-beea-ff546371a2e4" targetNamespace="http://schemas.microsoft.com/office/2006/metadata/properties" ma:root="true" ma:fieldsID="a660f3d1f409c7a28f29693bc4068dae" ns2:_="" ns3:_="">
    <xsd:import namespace="f2e5be4c-0cc9-478e-ae5e-2bc6982caeea"/>
    <xsd:import namespace="f11191ce-3b7b-4c46-beea-ff546371a2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5be4c-0cc9-478e-ae5e-2bc6982ca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191ce-3b7b-4c46-beea-ff546371a2e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83911d2-c9a5-48ed-a1ae-c4742e47101b}" ma:internalName="TaxCatchAll" ma:showField="CatchAllData" ma:web="f11191ce-3b7b-4c46-beea-ff546371a2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1191ce-3b7b-4c46-beea-ff546371a2e4" xsi:nil="true"/>
    <lcf76f155ced4ddcb4097134ff3c332f xmlns="f2e5be4c-0cc9-478e-ae5e-2bc6982cae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39D5B3-E0BC-4C1F-BDA8-47569E48A8E5}"/>
</file>

<file path=customXml/itemProps2.xml><?xml version="1.0" encoding="utf-8"?>
<ds:datastoreItem xmlns:ds="http://schemas.openxmlformats.org/officeDocument/2006/customXml" ds:itemID="{DBB1963A-9B39-4AA2-84CF-09ABD3B2A4A9}"/>
</file>

<file path=customXml/itemProps3.xml><?xml version="1.0" encoding="utf-8"?>
<ds:datastoreItem xmlns:ds="http://schemas.openxmlformats.org/officeDocument/2006/customXml" ds:itemID="{82FDB09E-A4CA-4BBB-8AD3-8651192AF4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128</Words>
  <Application>Microsoft Office PowerPoint</Application>
  <PresentationFormat>Panorámica</PresentationFormat>
  <Paragraphs>18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Tema de Office</vt:lpstr>
      <vt:lpstr>D-Light ERASMUS+ KA2 Partnership Project</vt:lpstr>
      <vt:lpstr>Presentación de PowerPoint</vt:lpstr>
      <vt:lpstr>Presentación de PowerPoint</vt:lpstr>
      <vt:lpstr>Presentación de PowerPoint</vt:lpstr>
      <vt:lpstr>User</vt:lpstr>
      <vt:lpstr>Presentación de PowerPoint</vt:lpstr>
      <vt:lpstr>Exercise 1: Find the objects</vt:lpstr>
      <vt:lpstr>Exercise 2: Name the objects</vt:lpstr>
      <vt:lpstr>Exercise 3: Find the one out of place</vt:lpstr>
      <vt:lpstr>Exercise 4: Set the date</vt:lpstr>
      <vt:lpstr>Exercise 5: Puzzle</vt:lpstr>
      <vt:lpstr>Exercise 6: Supermarket</vt:lpstr>
      <vt:lpstr>Exercise 7: Fishing</vt:lpstr>
      <vt:lpstr>Exercise 8: ATM</vt:lpstr>
      <vt:lpstr>Exercise 9: Identify the sounds</vt:lpstr>
      <vt:lpstr>Professional</vt:lpstr>
      <vt:lpstr>Backend Platform</vt:lpstr>
      <vt:lpstr>Presentación de PowerPoint</vt:lpstr>
      <vt:lpstr>Presentación de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D-Light ERASMUS+ KA2 Partnership Project</dc:title>
  <dc:creator>María Gaztelurrutia</dc:creator>
  <cp:lastModifiedBy>María Gaztelurrutia</cp:lastModifiedBy>
  <cp:revision>8</cp:revision>
  <dcterms:created xsi:type="dcterms:W3CDTF">2024-01-23T09:06:03Z</dcterms:created>
  <dcterms:modified xsi:type="dcterms:W3CDTF">2024-01-24T13:04:48Z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0x0101002EC08078A172B947A5A107E5E299CA4B</vt:lpwstr>
  </property>
</Properties>
</file>